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30" r:id="rId2"/>
    <p:sldId id="1647" r:id="rId3"/>
    <p:sldId id="1648" r:id="rId4"/>
    <p:sldId id="1649" r:id="rId5"/>
    <p:sldId id="1650" r:id="rId6"/>
    <p:sldId id="165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425. TUA LAI KA OM NUAM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Long to Be There </a:t>
            </a:r>
          </a:p>
          <a:p>
            <a:r>
              <a:rPr lang="en-US" sz="1500" dirty="0" err="1"/>
              <a:t>Fil</a:t>
            </a:r>
            <a:r>
              <a:rPr lang="en-US" sz="1500" dirty="0"/>
              <a:t>. 1:13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7306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sap mi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6660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5121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5628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2775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52323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209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425. TUA LAI KA OM NUAM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2018-12-15T07:14:16Z</dcterms:modified>
</cp:coreProperties>
</file>